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0102" r:id="rId4"/>
    <p:sldId id="2147479923" r:id="rId5"/>
    <p:sldId id="2147479921" r:id="rId6"/>
    <p:sldId id="2147480111" r:id="rId7"/>
    <p:sldId id="2147482790" r:id="rId8"/>
    <p:sldId id="2147479947" r:id="rId9"/>
    <p:sldId id="2147482791" r:id="rId10"/>
    <p:sldId id="2147482788" r:id="rId11"/>
    <p:sldId id="2147480056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SemiBold" panose="020B0606030504020204" pitchFamily="34" charset="0"/>
      <p:regular r:id="rId19"/>
      <p:bold r:id="rId20"/>
      <p:italic r:id="rId21"/>
      <p:boldItalic r:id="rId22"/>
    </p:embeddedFont>
    <p:embeddedFont>
      <p:font typeface="Segoe Sans Text" pitchFamily="2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787"/>
    <p:restoredTop sz="94694"/>
  </p:normalViewPr>
  <p:slideViewPr>
    <p:cSldViewPr snapToGrid="0">
      <p:cViewPr>
        <p:scale>
          <a:sx n="120" d="100"/>
          <a:sy n="120" d="100"/>
        </p:scale>
        <p:origin x="14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Basu" userId="619d6eba43e398ff" providerId="LiveId" clId="{8D56EA1B-D11D-D049-8CD1-85B7696234DF}"/>
    <pc:docChg chg="undo custSel addSld delSld modSld sldOrd modMainMaster modSection">
      <pc:chgData name="Sam Basu" userId="619d6eba43e398ff" providerId="LiveId" clId="{8D56EA1B-D11D-D049-8CD1-85B7696234DF}" dt="2024-11-04T01:58:27.247" v="1189" actId="20578"/>
      <pc:docMkLst>
        <pc:docMk/>
      </pc:docMkLst>
      <pc:sldChg chg="addSp delSp modSp mod ord">
        <pc:chgData name="Sam Basu" userId="619d6eba43e398ff" providerId="LiveId" clId="{8D56EA1B-D11D-D049-8CD1-85B7696234DF}" dt="2024-11-04T01:58:27.247" v="1189" actId="20578"/>
        <pc:sldMkLst>
          <pc:docMk/>
          <pc:sldMk cId="4239842353" sldId="2147479921"/>
        </pc:sldMkLst>
        <pc:spChg chg="mod">
          <ac:chgData name="Sam Basu" userId="619d6eba43e398ff" providerId="LiveId" clId="{8D56EA1B-D11D-D049-8CD1-85B7696234DF}" dt="2024-11-04T01:49:37.381" v="928" actId="1076"/>
          <ac:spMkLst>
            <pc:docMk/>
            <pc:sldMk cId="4239842353" sldId="2147479921"/>
            <ac:spMk id="2" creationId="{5BD4C906-3404-E2C2-B6A5-32D30A8C0619}"/>
          </ac:spMkLst>
        </pc:spChg>
        <pc:spChg chg="mod">
          <ac:chgData name="Sam Basu" userId="619d6eba43e398ff" providerId="LiveId" clId="{8D56EA1B-D11D-D049-8CD1-85B7696234DF}" dt="2024-11-04T01:49:48.199" v="929" actId="1076"/>
          <ac:spMkLst>
            <pc:docMk/>
            <pc:sldMk cId="4239842353" sldId="2147479921"/>
            <ac:spMk id="3" creationId="{C0C3A62C-D76F-9100-87BE-CA7B97EAC352}"/>
          </ac:spMkLst>
        </pc:spChg>
        <pc:spChg chg="mod">
          <ac:chgData name="Sam Basu" userId="619d6eba43e398ff" providerId="LiveId" clId="{8D56EA1B-D11D-D049-8CD1-85B7696234DF}" dt="2024-11-04T01:51:12.698" v="967" actId="20577"/>
          <ac:spMkLst>
            <pc:docMk/>
            <pc:sldMk cId="4239842353" sldId="2147479921"/>
            <ac:spMk id="4" creationId="{98F72870-883D-46FC-9A03-099945980C71}"/>
          </ac:spMkLst>
        </pc:spChg>
        <pc:spChg chg="mod">
          <ac:chgData name="Sam Basu" userId="619d6eba43e398ff" providerId="LiveId" clId="{8D56EA1B-D11D-D049-8CD1-85B7696234DF}" dt="2024-11-04T01:49:22.766" v="927" actId="1076"/>
          <ac:spMkLst>
            <pc:docMk/>
            <pc:sldMk cId="4239842353" sldId="2147479921"/>
            <ac:spMk id="5" creationId="{FFED472D-30F0-0440-EDCD-50B3FA0FCDC5}"/>
          </ac:spMkLst>
        </pc:spChg>
        <pc:spChg chg="mod">
          <ac:chgData name="Sam Basu" userId="619d6eba43e398ff" providerId="LiveId" clId="{8D56EA1B-D11D-D049-8CD1-85B7696234DF}" dt="2024-11-04T01:54:43.657" v="1096" actId="20577"/>
          <ac:spMkLst>
            <pc:docMk/>
            <pc:sldMk cId="4239842353" sldId="2147479921"/>
            <ac:spMk id="6" creationId="{BC02967A-1F91-0A31-117A-F9339B7E2FC2}"/>
          </ac:spMkLst>
        </pc:spChg>
        <pc:spChg chg="mod">
          <ac:chgData name="Sam Basu" userId="619d6eba43e398ff" providerId="LiveId" clId="{8D56EA1B-D11D-D049-8CD1-85B7696234DF}" dt="2024-11-04T01:55:25.714" v="1119" actId="20577"/>
          <ac:spMkLst>
            <pc:docMk/>
            <pc:sldMk cId="4239842353" sldId="2147479921"/>
            <ac:spMk id="7" creationId="{4C82AA88-78E9-F113-4DBD-EBFE2261BB2B}"/>
          </ac:spMkLst>
        </pc:spChg>
        <pc:spChg chg="mod">
          <ac:chgData name="Sam Basu" userId="619d6eba43e398ff" providerId="LiveId" clId="{8D56EA1B-D11D-D049-8CD1-85B7696234DF}" dt="2024-11-04T01:49:37.381" v="928" actId="1076"/>
          <ac:spMkLst>
            <pc:docMk/>
            <pc:sldMk cId="4239842353" sldId="2147479921"/>
            <ac:spMk id="8" creationId="{B6B63EEE-17B9-53B5-8F06-692A27AE06A7}"/>
          </ac:spMkLst>
        </pc:spChg>
        <pc:spChg chg="mod">
          <ac:chgData name="Sam Basu" userId="619d6eba43e398ff" providerId="LiveId" clId="{8D56EA1B-D11D-D049-8CD1-85B7696234DF}" dt="2024-11-04T01:49:48.199" v="929" actId="1076"/>
          <ac:spMkLst>
            <pc:docMk/>
            <pc:sldMk cId="4239842353" sldId="2147479921"/>
            <ac:spMk id="9" creationId="{61B0B6CF-B523-A501-0EC7-C3F958E5D374}"/>
          </ac:spMkLst>
        </pc:spChg>
        <pc:spChg chg="mod">
          <ac:chgData name="Sam Basu" userId="619d6eba43e398ff" providerId="LiveId" clId="{8D56EA1B-D11D-D049-8CD1-85B7696234DF}" dt="2024-11-04T01:55:38.427" v="1141" actId="20577"/>
          <ac:spMkLst>
            <pc:docMk/>
            <pc:sldMk cId="4239842353" sldId="2147479921"/>
            <ac:spMk id="10" creationId="{BC871EE6-C124-9CE6-9C9C-B5DAFC1CCC9E}"/>
          </ac:spMkLst>
        </pc:spChg>
        <pc:spChg chg="mod">
          <ac:chgData name="Sam Basu" userId="619d6eba43e398ff" providerId="LiveId" clId="{8D56EA1B-D11D-D049-8CD1-85B7696234DF}" dt="2024-11-04T01:49:22.766" v="927" actId="1076"/>
          <ac:spMkLst>
            <pc:docMk/>
            <pc:sldMk cId="4239842353" sldId="2147479921"/>
            <ac:spMk id="11" creationId="{91C548CA-27E3-3FC8-BDC1-54D95284325F}"/>
          </ac:spMkLst>
        </pc:spChg>
        <pc:spChg chg="mod">
          <ac:chgData name="Sam Basu" userId="619d6eba43e398ff" providerId="LiveId" clId="{8D56EA1B-D11D-D049-8CD1-85B7696234DF}" dt="2024-11-04T01:55:54.966" v="1150" actId="20577"/>
          <ac:spMkLst>
            <pc:docMk/>
            <pc:sldMk cId="4239842353" sldId="2147479921"/>
            <ac:spMk id="12" creationId="{A39A3BC9-D8D4-76E1-8901-369E491C61A0}"/>
          </ac:spMkLst>
        </pc:spChg>
        <pc:spChg chg="mod">
          <ac:chgData name="Sam Basu" userId="619d6eba43e398ff" providerId="LiveId" clId="{8D56EA1B-D11D-D049-8CD1-85B7696234DF}" dt="2024-11-04T01:56:00.124" v="1151" actId="20577"/>
          <ac:spMkLst>
            <pc:docMk/>
            <pc:sldMk cId="4239842353" sldId="2147479921"/>
            <ac:spMk id="13" creationId="{222242B6-40BA-EE0D-68BF-9313CF016C44}"/>
          </ac:spMkLst>
        </pc:spChg>
        <pc:spChg chg="mod">
          <ac:chgData name="Sam Basu" userId="619d6eba43e398ff" providerId="LiveId" clId="{8D56EA1B-D11D-D049-8CD1-85B7696234DF}" dt="2024-11-04T01:43:59.550" v="663" actId="113"/>
          <ac:spMkLst>
            <pc:docMk/>
            <pc:sldMk cId="4239842353" sldId="2147479921"/>
            <ac:spMk id="14" creationId="{27BE3478-A205-4C7A-91EC-858C7A91A1F7}"/>
          </ac:spMkLst>
        </pc:spChg>
        <pc:spChg chg="add del">
          <ac:chgData name="Sam Basu" userId="619d6eba43e398ff" providerId="LiveId" clId="{8D56EA1B-D11D-D049-8CD1-85B7696234DF}" dt="2024-11-04T01:58:03.259" v="1186" actId="22"/>
          <ac:spMkLst>
            <pc:docMk/>
            <pc:sldMk cId="4239842353" sldId="2147479921"/>
            <ac:spMk id="16" creationId="{E4D03220-8F29-A6DA-0660-7C3B0BF5C6D0}"/>
          </ac:spMkLst>
        </pc:spChg>
      </pc:sldChg>
      <pc:sldChg chg="modSp mod ord">
        <pc:chgData name="Sam Basu" userId="619d6eba43e398ff" providerId="LiveId" clId="{8D56EA1B-D11D-D049-8CD1-85B7696234DF}" dt="2024-11-04T01:33:05.598" v="322" actId="113"/>
        <pc:sldMkLst>
          <pc:docMk/>
          <pc:sldMk cId="3539710502" sldId="2147479923"/>
        </pc:sldMkLst>
        <pc:spChg chg="mod">
          <ac:chgData name="Sam Basu" userId="619d6eba43e398ff" providerId="LiveId" clId="{8D56EA1B-D11D-D049-8CD1-85B7696234DF}" dt="2024-11-04T01:32:39.185" v="315" actId="113"/>
          <ac:spMkLst>
            <pc:docMk/>
            <pc:sldMk cId="3539710502" sldId="2147479923"/>
            <ac:spMk id="2" creationId="{95B5D381-ED7E-03E3-4B04-AFEB9D94962B}"/>
          </ac:spMkLst>
        </pc:spChg>
        <pc:spChg chg="mod">
          <ac:chgData name="Sam Basu" userId="619d6eba43e398ff" providerId="LiveId" clId="{8D56EA1B-D11D-D049-8CD1-85B7696234DF}" dt="2024-11-04T01:32:59.290" v="320" actId="20577"/>
          <ac:spMkLst>
            <pc:docMk/>
            <pc:sldMk cId="3539710502" sldId="2147479923"/>
            <ac:spMk id="3" creationId="{86C0494D-6AAF-C016-E1EA-D3719E8A5336}"/>
          </ac:spMkLst>
        </pc:spChg>
        <pc:spChg chg="mod">
          <ac:chgData name="Sam Basu" userId="619d6eba43e398ff" providerId="LiveId" clId="{8D56EA1B-D11D-D049-8CD1-85B7696234DF}" dt="2024-11-04T01:33:02.651" v="321" actId="113"/>
          <ac:spMkLst>
            <pc:docMk/>
            <pc:sldMk cId="3539710502" sldId="2147479923"/>
            <ac:spMk id="4" creationId="{6505B927-B0FB-37D7-DA8F-29F71B316B3F}"/>
          </ac:spMkLst>
        </pc:spChg>
        <pc:spChg chg="mod">
          <ac:chgData name="Sam Basu" userId="619d6eba43e398ff" providerId="LiveId" clId="{8D56EA1B-D11D-D049-8CD1-85B7696234DF}" dt="2024-11-04T01:33:05.598" v="322" actId="113"/>
          <ac:spMkLst>
            <pc:docMk/>
            <pc:sldMk cId="3539710502" sldId="2147479923"/>
            <ac:spMk id="5" creationId="{177318DF-2BBA-0947-B01E-4B65C01B36D3}"/>
          </ac:spMkLst>
        </pc:spChg>
        <pc:spChg chg="mod">
          <ac:chgData name="Sam Basu" userId="619d6eba43e398ff" providerId="LiveId" clId="{8D56EA1B-D11D-D049-8CD1-85B7696234DF}" dt="2024-11-04T01:32:46.826" v="317" actId="113"/>
          <ac:spMkLst>
            <pc:docMk/>
            <pc:sldMk cId="3539710502" sldId="2147479923"/>
            <ac:spMk id="6" creationId="{395769B3-F0C9-6DDB-70BA-A3CAA3003A53}"/>
          </ac:spMkLst>
        </pc:spChg>
        <pc:spChg chg="mod">
          <ac:chgData name="Sam Basu" userId="619d6eba43e398ff" providerId="LiveId" clId="{8D56EA1B-D11D-D049-8CD1-85B7696234DF}" dt="2024-11-04T01:32:43.852" v="316" actId="113"/>
          <ac:spMkLst>
            <pc:docMk/>
            <pc:sldMk cId="3539710502" sldId="2147479923"/>
            <ac:spMk id="7" creationId="{BB1E2A87-1DF8-3CFE-1F43-E602AB46DF91}"/>
          </ac:spMkLst>
        </pc:spChg>
        <pc:spChg chg="mod">
          <ac:chgData name="Sam Basu" userId="619d6eba43e398ff" providerId="LiveId" clId="{8D56EA1B-D11D-D049-8CD1-85B7696234DF}" dt="2024-11-04T01:32:50.884" v="318" actId="113"/>
          <ac:spMkLst>
            <pc:docMk/>
            <pc:sldMk cId="3539710502" sldId="2147479923"/>
            <ac:spMk id="8" creationId="{47CF20EE-2ADC-1453-A5DC-F0D05FA75CFD}"/>
          </ac:spMkLst>
        </pc:spChg>
      </pc:sldChg>
      <pc:sldChg chg="modSp mod ord">
        <pc:chgData name="Sam Basu" userId="619d6eba43e398ff" providerId="LiveId" clId="{8D56EA1B-D11D-D049-8CD1-85B7696234DF}" dt="2024-11-04T01:58:22.881" v="1188" actId="20578"/>
        <pc:sldMkLst>
          <pc:docMk/>
          <pc:sldMk cId="1196100428" sldId="2147479947"/>
        </pc:sldMkLst>
        <pc:spChg chg="mod">
          <ac:chgData name="Sam Basu" userId="619d6eba43e398ff" providerId="LiveId" clId="{8D56EA1B-D11D-D049-8CD1-85B7696234DF}" dt="2024-11-04T01:57:47.708" v="1184" actId="5793"/>
          <ac:spMkLst>
            <pc:docMk/>
            <pc:sldMk cId="1196100428" sldId="2147479947"/>
            <ac:spMk id="2" creationId="{0525852A-314A-CB80-C9C3-FCD605A5E1BE}"/>
          </ac:spMkLst>
        </pc:spChg>
      </pc:sldChg>
      <pc:sldChg chg="modSp mod">
        <pc:chgData name="Sam Basu" userId="619d6eba43e398ff" providerId="LiveId" clId="{8D56EA1B-D11D-D049-8CD1-85B7696234DF}" dt="2024-11-03T23:43:47.639" v="99" actId="20577"/>
        <pc:sldMkLst>
          <pc:docMk/>
          <pc:sldMk cId="2298920997" sldId="2147480102"/>
        </pc:sldMkLst>
        <pc:spChg chg="mod">
          <ac:chgData name="Sam Basu" userId="619d6eba43e398ff" providerId="LiveId" clId="{8D56EA1B-D11D-D049-8CD1-85B7696234DF}" dt="2024-11-03T23:43:03.322" v="32" actId="113"/>
          <ac:spMkLst>
            <pc:docMk/>
            <pc:sldMk cId="2298920997" sldId="2147480102"/>
            <ac:spMk id="2" creationId="{33D4DC0B-2A1D-D265-C645-54C020A0882B}"/>
          </ac:spMkLst>
        </pc:spChg>
        <pc:spChg chg="mod">
          <ac:chgData name="Sam Basu" userId="619d6eba43e398ff" providerId="LiveId" clId="{8D56EA1B-D11D-D049-8CD1-85B7696234DF}" dt="2024-11-03T23:43:47.639" v="99" actId="20577"/>
          <ac:spMkLst>
            <pc:docMk/>
            <pc:sldMk cId="2298920997" sldId="2147480102"/>
            <ac:spMk id="3" creationId="{AFCDD712-F159-EBF5-F6F6-1AF98407E8FD}"/>
          </ac:spMkLst>
        </pc:spChg>
      </pc:sldChg>
      <pc:sldChg chg="del">
        <pc:chgData name="Sam Basu" userId="619d6eba43e398ff" providerId="LiveId" clId="{8D56EA1B-D11D-D049-8CD1-85B7696234DF}" dt="2024-11-03T23:43:55.327" v="100" actId="2696"/>
        <pc:sldMkLst>
          <pc:docMk/>
          <pc:sldMk cId="1596500301" sldId="2147480103"/>
        </pc:sldMkLst>
      </pc:sldChg>
      <pc:sldChg chg="del">
        <pc:chgData name="Sam Basu" userId="619d6eba43e398ff" providerId="LiveId" clId="{8D56EA1B-D11D-D049-8CD1-85B7696234DF}" dt="2024-11-03T23:43:56.607" v="101" actId="2696"/>
        <pc:sldMkLst>
          <pc:docMk/>
          <pc:sldMk cId="3686926047" sldId="2147480104"/>
        </pc:sldMkLst>
      </pc:sldChg>
      <pc:sldChg chg="modSp mod">
        <pc:chgData name="Sam Basu" userId="619d6eba43e398ff" providerId="LiveId" clId="{8D56EA1B-D11D-D049-8CD1-85B7696234DF}" dt="2024-11-04T01:35:34.914" v="382"/>
        <pc:sldMkLst>
          <pc:docMk/>
          <pc:sldMk cId="2571516797" sldId="2147480111"/>
        </pc:sldMkLst>
        <pc:spChg chg="mod">
          <ac:chgData name="Sam Basu" userId="619d6eba43e398ff" providerId="LiveId" clId="{8D56EA1B-D11D-D049-8CD1-85B7696234DF}" dt="2024-11-04T01:33:14.338" v="323" actId="113"/>
          <ac:spMkLst>
            <pc:docMk/>
            <pc:sldMk cId="2571516797" sldId="2147480111"/>
            <ac:spMk id="10" creationId="{F857D6CC-9975-053F-4865-1F0248A11E77}"/>
          </ac:spMkLst>
        </pc:spChg>
        <pc:spChg chg="mod">
          <ac:chgData name="Sam Basu" userId="619d6eba43e398ff" providerId="LiveId" clId="{8D56EA1B-D11D-D049-8CD1-85B7696234DF}" dt="2024-11-04T01:29:45.030" v="214" actId="113"/>
          <ac:spMkLst>
            <pc:docMk/>
            <pc:sldMk cId="2571516797" sldId="2147480111"/>
            <ac:spMk id="35" creationId="{BAA24A73-47AF-075F-FC84-C29CBD5D8688}"/>
          </ac:spMkLst>
        </pc:spChg>
        <pc:spChg chg="mod">
          <ac:chgData name="Sam Basu" userId="619d6eba43e398ff" providerId="LiveId" clId="{8D56EA1B-D11D-D049-8CD1-85B7696234DF}" dt="2024-11-04T01:30:23.958" v="243" actId="113"/>
          <ac:spMkLst>
            <pc:docMk/>
            <pc:sldMk cId="2571516797" sldId="2147480111"/>
            <ac:spMk id="36" creationId="{5F431764-DDE2-38F6-B4F4-7C878AAE5AE7}"/>
          </ac:spMkLst>
        </pc:spChg>
        <pc:spChg chg="mod">
          <ac:chgData name="Sam Basu" userId="619d6eba43e398ff" providerId="LiveId" clId="{8D56EA1B-D11D-D049-8CD1-85B7696234DF}" dt="2024-11-04T01:33:51.850" v="334" actId="20577"/>
          <ac:spMkLst>
            <pc:docMk/>
            <pc:sldMk cId="2571516797" sldId="2147480111"/>
            <ac:spMk id="37" creationId="{2620EBAC-EB17-B79B-729E-BFB7E5165AE8}"/>
          </ac:spMkLst>
        </pc:spChg>
        <pc:spChg chg="mod">
          <ac:chgData name="Sam Basu" userId="619d6eba43e398ff" providerId="LiveId" clId="{8D56EA1B-D11D-D049-8CD1-85B7696234DF}" dt="2024-11-04T01:32:14.308" v="314" actId="113"/>
          <ac:spMkLst>
            <pc:docMk/>
            <pc:sldMk cId="2571516797" sldId="2147480111"/>
            <ac:spMk id="38" creationId="{5B6282BC-C5F3-C85A-FEA2-55E7C0957785}"/>
          </ac:spMkLst>
        </pc:spChg>
        <pc:spChg chg="mod">
          <ac:chgData name="Sam Basu" userId="619d6eba43e398ff" providerId="LiveId" clId="{8D56EA1B-D11D-D049-8CD1-85B7696234DF}" dt="2024-11-04T01:35:30.558" v="381" actId="20577"/>
          <ac:spMkLst>
            <pc:docMk/>
            <pc:sldMk cId="2571516797" sldId="2147480111"/>
            <ac:spMk id="39" creationId="{7EEC9249-8A66-2A6E-0C9E-92F33E1BAC91}"/>
          </ac:spMkLst>
        </pc:spChg>
        <pc:spChg chg="mod">
          <ac:chgData name="Sam Basu" userId="619d6eba43e398ff" providerId="LiveId" clId="{8D56EA1B-D11D-D049-8CD1-85B7696234DF}" dt="2024-11-04T01:35:34.914" v="382"/>
          <ac:spMkLst>
            <pc:docMk/>
            <pc:sldMk cId="2571516797" sldId="2147480111"/>
            <ac:spMk id="40" creationId="{48FB4C79-885B-9D6D-9D77-690AA461CD09}"/>
          </ac:spMkLst>
        </pc:spChg>
      </pc:sldChg>
      <pc:sldChg chg="addSp delSp modSp add mod">
        <pc:chgData name="Sam Basu" userId="619d6eba43e398ff" providerId="LiveId" clId="{8D56EA1B-D11D-D049-8CD1-85B7696234DF}" dt="2024-11-04T01:56:36.574" v="1157" actId="20577"/>
        <pc:sldMkLst>
          <pc:docMk/>
          <pc:sldMk cId="346933034" sldId="2147482790"/>
        </pc:sldMkLst>
        <pc:spChg chg="add del mod">
          <ac:chgData name="Sam Basu" userId="619d6eba43e398ff" providerId="LiveId" clId="{8D56EA1B-D11D-D049-8CD1-85B7696234DF}" dt="2024-11-04T01:40:14.984" v="557" actId="478"/>
          <ac:spMkLst>
            <pc:docMk/>
            <pc:sldMk cId="346933034" sldId="2147482790"/>
            <ac:spMk id="3" creationId="{D3E970E1-EBF9-D22E-A04F-05184B3E5A55}"/>
          </ac:spMkLst>
        </pc:spChg>
        <pc:spChg chg="mod">
          <ac:chgData name="Sam Basu" userId="619d6eba43e398ff" providerId="LiveId" clId="{8D56EA1B-D11D-D049-8CD1-85B7696234DF}" dt="2024-11-04T01:41:33.194" v="638" actId="20577"/>
          <ac:spMkLst>
            <pc:docMk/>
            <pc:sldMk cId="346933034" sldId="2147482790"/>
            <ac:spMk id="10" creationId="{6A062CA3-701C-5D87-9A55-F66B298D5FE6}"/>
          </ac:spMkLst>
        </pc:spChg>
        <pc:spChg chg="mod">
          <ac:chgData name="Sam Basu" userId="619d6eba43e398ff" providerId="LiveId" clId="{8D56EA1B-D11D-D049-8CD1-85B7696234DF}" dt="2024-11-04T01:40:28.054" v="584" actId="1035"/>
          <ac:spMkLst>
            <pc:docMk/>
            <pc:sldMk cId="346933034" sldId="2147482790"/>
            <ac:spMk id="35" creationId="{70BBFDB4-3707-FB23-240F-87829164653B}"/>
          </ac:spMkLst>
        </pc:spChg>
        <pc:spChg chg="mod">
          <ac:chgData name="Sam Basu" userId="619d6eba43e398ff" providerId="LiveId" clId="{8D56EA1B-D11D-D049-8CD1-85B7696234DF}" dt="2024-11-04T01:40:28.054" v="584" actId="1035"/>
          <ac:spMkLst>
            <pc:docMk/>
            <pc:sldMk cId="346933034" sldId="2147482790"/>
            <ac:spMk id="36" creationId="{98A90A42-4F8B-D9FB-4E5E-DFADD6BE6DCC}"/>
          </ac:spMkLst>
        </pc:spChg>
        <pc:spChg chg="mod">
          <ac:chgData name="Sam Basu" userId="619d6eba43e398ff" providerId="LiveId" clId="{8D56EA1B-D11D-D049-8CD1-85B7696234DF}" dt="2024-11-04T01:40:28.054" v="584" actId="1035"/>
          <ac:spMkLst>
            <pc:docMk/>
            <pc:sldMk cId="346933034" sldId="2147482790"/>
            <ac:spMk id="37" creationId="{6055EC7C-65EA-B660-BA4B-7EC93009C7B4}"/>
          </ac:spMkLst>
        </pc:spChg>
        <pc:spChg chg="mod">
          <ac:chgData name="Sam Basu" userId="619d6eba43e398ff" providerId="LiveId" clId="{8D56EA1B-D11D-D049-8CD1-85B7696234DF}" dt="2024-11-04T01:56:36.574" v="1157" actId="20577"/>
          <ac:spMkLst>
            <pc:docMk/>
            <pc:sldMk cId="346933034" sldId="2147482790"/>
            <ac:spMk id="38" creationId="{84A905E0-9841-C480-8DB2-A1614E97C938}"/>
          </ac:spMkLst>
        </pc:spChg>
        <pc:spChg chg="mod">
          <ac:chgData name="Sam Basu" userId="619d6eba43e398ff" providerId="LiveId" clId="{8D56EA1B-D11D-D049-8CD1-85B7696234DF}" dt="2024-11-04T01:40:28.054" v="584" actId="1035"/>
          <ac:spMkLst>
            <pc:docMk/>
            <pc:sldMk cId="346933034" sldId="2147482790"/>
            <ac:spMk id="39" creationId="{FB7FFA41-33BA-11E1-13E2-169AB56478C6}"/>
          </ac:spMkLst>
        </pc:spChg>
        <pc:spChg chg="del">
          <ac:chgData name="Sam Basu" userId="619d6eba43e398ff" providerId="LiveId" clId="{8D56EA1B-D11D-D049-8CD1-85B7696234DF}" dt="2024-11-04T01:40:09.130" v="556" actId="478"/>
          <ac:spMkLst>
            <pc:docMk/>
            <pc:sldMk cId="346933034" sldId="2147482790"/>
            <ac:spMk id="40" creationId="{3C665E9A-ECA9-DD61-8313-FDF08F740BDE}"/>
          </ac:spMkLst>
        </pc:spChg>
      </pc:sldChg>
      <pc:sldMasterChg chg="modSldLayout">
        <pc:chgData name="Sam Basu" userId="619d6eba43e398ff" providerId="LiveId" clId="{8D56EA1B-D11D-D049-8CD1-85B7696234DF}" dt="2024-11-04T01:28:31.736" v="188" actId="478"/>
        <pc:sldMasterMkLst>
          <pc:docMk/>
          <pc:sldMasterMk cId="3418689686" sldId="2147485447"/>
        </pc:sldMasterMkLst>
        <pc:sldLayoutChg chg="delSp mod">
          <pc:chgData name="Sam Basu" userId="619d6eba43e398ff" providerId="LiveId" clId="{8D56EA1B-D11D-D049-8CD1-85B7696234DF}" dt="2024-11-04T01:28:31.736" v="188" actId="478"/>
          <pc:sldLayoutMkLst>
            <pc:docMk/>
            <pc:sldMasterMk cId="3418689686" sldId="2147485447"/>
            <pc:sldLayoutMk cId="3896592684" sldId="2147485848"/>
          </pc:sldLayoutMkLst>
          <pc:picChg chg="del">
            <ac:chgData name="Sam Basu" userId="619d6eba43e398ff" providerId="LiveId" clId="{8D56EA1B-D11D-D049-8CD1-85B7696234DF}" dt="2024-11-04T01:28:31.736" v="188" actId="478"/>
            <ac:picMkLst>
              <pc:docMk/>
              <pc:sldMasterMk cId="3418689686" sldId="2147485447"/>
              <pc:sldLayoutMk cId="3896592684" sldId="2147485848"/>
              <ac:picMk id="25" creationId="{CD373FA1-95D3-18A9-93DA-A7E28E412BB1}"/>
            </ac:picMkLst>
          </pc:picChg>
        </pc:sldLayoutChg>
      </pc:sldMasterChg>
    </pc:docChg>
  </pc:docChgLst>
  <pc:docChgLst>
    <pc:chgData name="Sam Basu" userId="619d6eba43e398ff" providerId="LiveId" clId="{9FCB16FE-49E3-C347-91AB-FF77E960CB91}"/>
    <pc:docChg chg="custSel addSld delSld modSld sldOrd modMainMaster delSection modSection modShowInfo">
      <pc:chgData name="Sam Basu" userId="619d6eba43e398ff" providerId="LiveId" clId="{9FCB16FE-49E3-C347-91AB-FF77E960CB91}" dt="2024-11-04T20:22:29.744" v="316" actId="2744"/>
      <pc:docMkLst>
        <pc:docMk/>
      </pc:docMkLst>
      <pc:sldChg chg="del">
        <pc:chgData name="Sam Basu" userId="619d6eba43e398ff" providerId="LiveId" clId="{9FCB16FE-49E3-C347-91AB-FF77E960CB91}" dt="2024-11-04T14:40:58.292" v="195" actId="2696"/>
        <pc:sldMkLst>
          <pc:docMk/>
          <pc:sldMk cId="318812504" sldId="2147479792"/>
        </pc:sldMkLst>
      </pc:sldChg>
      <pc:sldChg chg="modSp mod ord modTransition">
        <pc:chgData name="Sam Basu" userId="619d6eba43e398ff" providerId="LiveId" clId="{9FCB16FE-49E3-C347-91AB-FF77E960CB91}" dt="2024-11-04T18:28:01.583" v="315" actId="20577"/>
        <pc:sldMkLst>
          <pc:docMk/>
          <pc:sldMk cId="4239842353" sldId="2147479921"/>
        </pc:sldMkLst>
        <pc:spChg chg="mod">
          <ac:chgData name="Sam Basu" userId="619d6eba43e398ff" providerId="LiveId" clId="{9FCB16FE-49E3-C347-91AB-FF77E960CB91}" dt="2024-11-04T18:28:01.583" v="315" actId="20577"/>
          <ac:spMkLst>
            <pc:docMk/>
            <pc:sldMk cId="4239842353" sldId="2147479921"/>
            <ac:spMk id="7" creationId="{4C82AA88-78E9-F113-4DBD-EBFE2261BB2B}"/>
          </ac:spMkLst>
        </pc:spChg>
        <pc:spChg chg="mod">
          <ac:chgData name="Sam Basu" userId="619d6eba43e398ff" providerId="LiveId" clId="{9FCB16FE-49E3-C347-91AB-FF77E960CB91}" dt="2024-11-04T18:27:44.768" v="270"/>
          <ac:spMkLst>
            <pc:docMk/>
            <pc:sldMk cId="4239842353" sldId="2147479921"/>
            <ac:spMk id="12" creationId="{A39A3BC9-D8D4-76E1-8901-369E491C61A0}"/>
          </ac:spMkLst>
        </pc:spChg>
      </pc:sldChg>
      <pc:sldChg chg="modTransition">
        <pc:chgData name="Sam Basu" userId="619d6eba43e398ff" providerId="LiveId" clId="{9FCB16FE-49E3-C347-91AB-FF77E960CB91}" dt="2024-11-04T14:45:00.932" v="264"/>
        <pc:sldMkLst>
          <pc:docMk/>
          <pc:sldMk cId="3539710502" sldId="2147479923"/>
        </pc:sldMkLst>
      </pc:sldChg>
      <pc:sldChg chg="modSp mod modTransition">
        <pc:chgData name="Sam Basu" userId="619d6eba43e398ff" providerId="LiveId" clId="{9FCB16FE-49E3-C347-91AB-FF77E960CB91}" dt="2024-11-04T14:46:52.714" v="267" actId="1076"/>
        <pc:sldMkLst>
          <pc:docMk/>
          <pc:sldMk cId="1196100428" sldId="2147479947"/>
        </pc:sldMkLst>
        <pc:spChg chg="mod">
          <ac:chgData name="Sam Basu" userId="619d6eba43e398ff" providerId="LiveId" clId="{9FCB16FE-49E3-C347-91AB-FF77E960CB91}" dt="2024-11-04T14:46:52.714" v="267" actId="1076"/>
          <ac:spMkLst>
            <pc:docMk/>
            <pc:sldMk cId="1196100428" sldId="2147479947"/>
            <ac:spMk id="2" creationId="{0525852A-314A-CB80-C9C3-FCD605A5E1BE}"/>
          </ac:spMkLst>
        </pc:spChg>
      </pc:sldChg>
      <pc:sldChg chg="del">
        <pc:chgData name="Sam Basu" userId="619d6eba43e398ff" providerId="LiveId" clId="{9FCB16FE-49E3-C347-91AB-FF77E960CB91}" dt="2024-11-04T14:40:09.054" v="172" actId="2696"/>
        <pc:sldMkLst>
          <pc:docMk/>
          <pc:sldMk cId="2842033251" sldId="2147479955"/>
        </pc:sldMkLst>
      </pc:sldChg>
      <pc:sldChg chg="del">
        <pc:chgData name="Sam Basu" userId="619d6eba43e398ff" providerId="LiveId" clId="{9FCB16FE-49E3-C347-91AB-FF77E960CB91}" dt="2024-11-04T14:40:14.018" v="176" actId="2696"/>
        <pc:sldMkLst>
          <pc:docMk/>
          <pc:sldMk cId="213518185" sldId="2147479956"/>
        </pc:sldMkLst>
      </pc:sldChg>
      <pc:sldChg chg="del">
        <pc:chgData name="Sam Basu" userId="619d6eba43e398ff" providerId="LiveId" clId="{9FCB16FE-49E3-C347-91AB-FF77E960CB91}" dt="2024-11-04T14:40:14.025" v="177" actId="2696"/>
        <pc:sldMkLst>
          <pc:docMk/>
          <pc:sldMk cId="3144364366" sldId="2147479957"/>
        </pc:sldMkLst>
      </pc:sldChg>
      <pc:sldChg chg="del">
        <pc:chgData name="Sam Basu" userId="619d6eba43e398ff" providerId="LiveId" clId="{9FCB16FE-49E3-C347-91AB-FF77E960CB91}" dt="2024-11-04T14:40:21.089" v="180" actId="2696"/>
        <pc:sldMkLst>
          <pc:docMk/>
          <pc:sldMk cId="1371935457" sldId="2147479959"/>
        </pc:sldMkLst>
      </pc:sldChg>
      <pc:sldChg chg="del">
        <pc:chgData name="Sam Basu" userId="619d6eba43e398ff" providerId="LiveId" clId="{9FCB16FE-49E3-C347-91AB-FF77E960CB91}" dt="2024-11-04T14:40:21.103" v="181" actId="2696"/>
        <pc:sldMkLst>
          <pc:docMk/>
          <pc:sldMk cId="1417510817" sldId="2147479960"/>
        </pc:sldMkLst>
      </pc:sldChg>
      <pc:sldChg chg="del">
        <pc:chgData name="Sam Basu" userId="619d6eba43e398ff" providerId="LiveId" clId="{9FCB16FE-49E3-C347-91AB-FF77E960CB91}" dt="2024-11-04T14:40:21.127" v="182" actId="2696"/>
        <pc:sldMkLst>
          <pc:docMk/>
          <pc:sldMk cId="363685506" sldId="2147479962"/>
        </pc:sldMkLst>
      </pc:sldChg>
      <pc:sldChg chg="del">
        <pc:chgData name="Sam Basu" userId="619d6eba43e398ff" providerId="LiveId" clId="{9FCB16FE-49E3-C347-91AB-FF77E960CB91}" dt="2024-11-04T14:40:21.139" v="184" actId="2696"/>
        <pc:sldMkLst>
          <pc:docMk/>
          <pc:sldMk cId="2060973559" sldId="2147479964"/>
        </pc:sldMkLst>
      </pc:sldChg>
      <pc:sldChg chg="del">
        <pc:chgData name="Sam Basu" userId="619d6eba43e398ff" providerId="LiveId" clId="{9FCB16FE-49E3-C347-91AB-FF77E960CB91}" dt="2024-11-04T14:39:55.287" v="160" actId="2696"/>
        <pc:sldMkLst>
          <pc:docMk/>
          <pc:sldMk cId="4278715530" sldId="2147479965"/>
        </pc:sldMkLst>
      </pc:sldChg>
      <pc:sldChg chg="del">
        <pc:chgData name="Sam Basu" userId="619d6eba43e398ff" providerId="LiveId" clId="{9FCB16FE-49E3-C347-91AB-FF77E960CB91}" dt="2024-11-04T14:39:50.065" v="159" actId="2696"/>
        <pc:sldMkLst>
          <pc:docMk/>
          <pc:sldMk cId="923794121" sldId="2147479969"/>
        </pc:sldMkLst>
      </pc:sldChg>
      <pc:sldChg chg="del">
        <pc:chgData name="Sam Basu" userId="619d6eba43e398ff" providerId="LiveId" clId="{9FCB16FE-49E3-C347-91AB-FF77E960CB91}" dt="2024-11-04T14:39:55.388" v="164" actId="2696"/>
        <pc:sldMkLst>
          <pc:docMk/>
          <pc:sldMk cId="3654296366" sldId="2147479971"/>
        </pc:sldMkLst>
      </pc:sldChg>
      <pc:sldChg chg="del">
        <pc:chgData name="Sam Basu" userId="619d6eba43e398ff" providerId="LiveId" clId="{9FCB16FE-49E3-C347-91AB-FF77E960CB91}" dt="2024-11-04T14:40:03.973" v="165" actId="2696"/>
        <pc:sldMkLst>
          <pc:docMk/>
          <pc:sldMk cId="112703413" sldId="2147479974"/>
        </pc:sldMkLst>
      </pc:sldChg>
      <pc:sldChg chg="del">
        <pc:chgData name="Sam Basu" userId="619d6eba43e398ff" providerId="LiveId" clId="{9FCB16FE-49E3-C347-91AB-FF77E960CB91}" dt="2024-11-04T14:40:04.015" v="167" actId="2696"/>
        <pc:sldMkLst>
          <pc:docMk/>
          <pc:sldMk cId="3041506190" sldId="2147479979"/>
        </pc:sldMkLst>
      </pc:sldChg>
      <pc:sldChg chg="del">
        <pc:chgData name="Sam Basu" userId="619d6eba43e398ff" providerId="LiveId" clId="{9FCB16FE-49E3-C347-91AB-FF77E960CB91}" dt="2024-11-04T14:39:55.346" v="163" actId="2696"/>
        <pc:sldMkLst>
          <pc:docMk/>
          <pc:sldMk cId="1730723122" sldId="2147479981"/>
        </pc:sldMkLst>
      </pc:sldChg>
      <pc:sldChg chg="del">
        <pc:chgData name="Sam Basu" userId="619d6eba43e398ff" providerId="LiveId" clId="{9FCB16FE-49E3-C347-91AB-FF77E960CB91}" dt="2024-11-04T14:39:55.322" v="162" actId="2696"/>
        <pc:sldMkLst>
          <pc:docMk/>
          <pc:sldMk cId="2768014243" sldId="2147479986"/>
        </pc:sldMkLst>
      </pc:sldChg>
      <pc:sldChg chg="del">
        <pc:chgData name="Sam Basu" userId="619d6eba43e398ff" providerId="LiveId" clId="{9FCB16FE-49E3-C347-91AB-FF77E960CB91}" dt="2024-11-04T14:40:27.255" v="187" actId="2696"/>
        <pc:sldMkLst>
          <pc:docMk/>
          <pc:sldMk cId="306879068" sldId="2147479990"/>
        </pc:sldMkLst>
      </pc:sldChg>
      <pc:sldChg chg="del">
        <pc:chgData name="Sam Basu" userId="619d6eba43e398ff" providerId="LiveId" clId="{9FCB16FE-49E3-C347-91AB-FF77E960CB91}" dt="2024-11-04T14:40:27.261" v="188" actId="2696"/>
        <pc:sldMkLst>
          <pc:docMk/>
          <pc:sldMk cId="3088764887" sldId="2147479991"/>
        </pc:sldMkLst>
      </pc:sldChg>
      <pc:sldChg chg="del">
        <pc:chgData name="Sam Basu" userId="619d6eba43e398ff" providerId="LiveId" clId="{9FCB16FE-49E3-C347-91AB-FF77E960CB91}" dt="2024-11-04T14:40:27.272" v="189" actId="2696"/>
        <pc:sldMkLst>
          <pc:docMk/>
          <pc:sldMk cId="2265812949" sldId="2147479992"/>
        </pc:sldMkLst>
      </pc:sldChg>
      <pc:sldChg chg="del">
        <pc:chgData name="Sam Basu" userId="619d6eba43e398ff" providerId="LiveId" clId="{9FCB16FE-49E3-C347-91AB-FF77E960CB91}" dt="2024-11-04T14:40:31.186" v="191" actId="2696"/>
        <pc:sldMkLst>
          <pc:docMk/>
          <pc:sldMk cId="3474113705" sldId="2147480006"/>
        </pc:sldMkLst>
      </pc:sldChg>
      <pc:sldChg chg="del">
        <pc:chgData name="Sam Basu" userId="619d6eba43e398ff" providerId="LiveId" clId="{9FCB16FE-49E3-C347-91AB-FF77E960CB91}" dt="2024-11-04T14:40:09.028" v="170" actId="2696"/>
        <pc:sldMkLst>
          <pc:docMk/>
          <pc:sldMk cId="3651675481" sldId="2147480024"/>
        </pc:sldMkLst>
      </pc:sldChg>
      <pc:sldChg chg="del">
        <pc:chgData name="Sam Basu" userId="619d6eba43e398ff" providerId="LiveId" clId="{9FCB16FE-49E3-C347-91AB-FF77E960CB91}" dt="2024-11-04T14:40:09.040" v="171" actId="2696"/>
        <pc:sldMkLst>
          <pc:docMk/>
          <pc:sldMk cId="3840763698" sldId="2147480025"/>
        </pc:sldMkLst>
      </pc:sldChg>
      <pc:sldChg chg="del">
        <pc:chgData name="Sam Basu" userId="619d6eba43e398ff" providerId="LiveId" clId="{9FCB16FE-49E3-C347-91AB-FF77E960CB91}" dt="2024-11-04T14:39:11.336" v="152" actId="2696"/>
        <pc:sldMkLst>
          <pc:docMk/>
          <pc:sldMk cId="2203333870" sldId="2147480026"/>
        </pc:sldMkLst>
      </pc:sldChg>
      <pc:sldChg chg="del">
        <pc:chgData name="Sam Basu" userId="619d6eba43e398ff" providerId="LiveId" clId="{9FCB16FE-49E3-C347-91AB-FF77E960CB91}" dt="2024-11-04T14:40:14.007" v="175" actId="2696"/>
        <pc:sldMkLst>
          <pc:docMk/>
          <pc:sldMk cId="661268805" sldId="2147480029"/>
        </pc:sldMkLst>
      </pc:sldChg>
      <pc:sldChg chg="del">
        <pc:chgData name="Sam Basu" userId="619d6eba43e398ff" providerId="LiveId" clId="{9FCB16FE-49E3-C347-91AB-FF77E960CB91}" dt="2024-11-04T14:40:09.068" v="174" actId="2696"/>
        <pc:sldMkLst>
          <pc:docMk/>
          <pc:sldMk cId="2214764089" sldId="2147480030"/>
        </pc:sldMkLst>
      </pc:sldChg>
      <pc:sldChg chg="del">
        <pc:chgData name="Sam Basu" userId="619d6eba43e398ff" providerId="LiveId" clId="{9FCB16FE-49E3-C347-91AB-FF77E960CB91}" dt="2024-11-04T14:40:09.062" v="173" actId="2696"/>
        <pc:sldMkLst>
          <pc:docMk/>
          <pc:sldMk cId="2360406593" sldId="2147480031"/>
        </pc:sldMkLst>
      </pc:sldChg>
      <pc:sldChg chg="del">
        <pc:chgData name="Sam Basu" userId="619d6eba43e398ff" providerId="LiveId" clId="{9FCB16FE-49E3-C347-91AB-FF77E960CB91}" dt="2024-11-04T14:44:32.562" v="261" actId="2696"/>
        <pc:sldMkLst>
          <pc:docMk/>
          <pc:sldMk cId="4160803684" sldId="2147480034"/>
        </pc:sldMkLst>
      </pc:sldChg>
      <pc:sldChg chg="del">
        <pc:chgData name="Sam Basu" userId="619d6eba43e398ff" providerId="LiveId" clId="{9FCB16FE-49E3-C347-91AB-FF77E960CB91}" dt="2024-11-04T14:44:32.574" v="262" actId="2696"/>
        <pc:sldMkLst>
          <pc:docMk/>
          <pc:sldMk cId="1001658753" sldId="2147480035"/>
        </pc:sldMkLst>
      </pc:sldChg>
      <pc:sldChg chg="del">
        <pc:chgData name="Sam Basu" userId="619d6eba43e398ff" providerId="LiveId" clId="{9FCB16FE-49E3-C347-91AB-FF77E960CB91}" dt="2024-11-04T14:40:04.011" v="166" actId="2696"/>
        <pc:sldMkLst>
          <pc:docMk/>
          <pc:sldMk cId="3241679742" sldId="2147480039"/>
        </pc:sldMkLst>
      </pc:sldChg>
      <pc:sldChg chg="del">
        <pc:chgData name="Sam Basu" userId="619d6eba43e398ff" providerId="LiveId" clId="{9FCB16FE-49E3-C347-91AB-FF77E960CB91}" dt="2024-11-04T14:40:04.018" v="168" actId="2696"/>
        <pc:sldMkLst>
          <pc:docMk/>
          <pc:sldMk cId="1719139145" sldId="2147480044"/>
        </pc:sldMkLst>
      </pc:sldChg>
      <pc:sldChg chg="del">
        <pc:chgData name="Sam Basu" userId="619d6eba43e398ff" providerId="LiveId" clId="{9FCB16FE-49E3-C347-91AB-FF77E960CB91}" dt="2024-11-04T14:40:04.031" v="169" actId="2696"/>
        <pc:sldMkLst>
          <pc:docMk/>
          <pc:sldMk cId="12256270" sldId="2147480046"/>
        </pc:sldMkLst>
      </pc:sldChg>
      <pc:sldChg chg="del">
        <pc:chgData name="Sam Basu" userId="619d6eba43e398ff" providerId="LiveId" clId="{9FCB16FE-49E3-C347-91AB-FF77E960CB91}" dt="2024-11-04T14:40:27.250" v="186" actId="2696"/>
        <pc:sldMkLst>
          <pc:docMk/>
          <pc:sldMk cId="911567868" sldId="2147480050"/>
        </pc:sldMkLst>
      </pc:sldChg>
      <pc:sldChg chg="addSp modSp mod modTransition">
        <pc:chgData name="Sam Basu" userId="619d6eba43e398ff" providerId="LiveId" clId="{9FCB16FE-49E3-C347-91AB-FF77E960CB91}" dt="2024-11-04T14:45:00.932" v="264"/>
        <pc:sldMkLst>
          <pc:docMk/>
          <pc:sldMk cId="3863874255" sldId="2147480056"/>
        </pc:sldMkLst>
        <pc:spChg chg="mod">
          <ac:chgData name="Sam Basu" userId="619d6eba43e398ff" providerId="LiveId" clId="{9FCB16FE-49E3-C347-91AB-FF77E960CB91}" dt="2024-11-04T14:44:21.703" v="260" actId="255"/>
          <ac:spMkLst>
            <pc:docMk/>
            <pc:sldMk cId="3863874255" sldId="2147480056"/>
            <ac:spMk id="2" creationId="{9F3CEE78-38EB-D916-D788-C806908B1735}"/>
          </ac:spMkLst>
        </pc:spChg>
        <pc:spChg chg="add mod">
          <ac:chgData name="Sam Basu" userId="619d6eba43e398ff" providerId="LiveId" clId="{9FCB16FE-49E3-C347-91AB-FF77E960CB91}" dt="2024-11-04T14:42:04.863" v="198"/>
          <ac:spMkLst>
            <pc:docMk/>
            <pc:sldMk cId="3863874255" sldId="2147480056"/>
            <ac:spMk id="3" creationId="{B29E5761-24C7-9008-A843-A4C7333E261A}"/>
          </ac:spMkLst>
        </pc:spChg>
        <pc:spChg chg="add mod">
          <ac:chgData name="Sam Basu" userId="619d6eba43e398ff" providerId="LiveId" clId="{9FCB16FE-49E3-C347-91AB-FF77E960CB91}" dt="2024-11-04T14:43:56.860" v="259" actId="20577"/>
          <ac:spMkLst>
            <pc:docMk/>
            <pc:sldMk cId="3863874255" sldId="2147480056"/>
            <ac:spMk id="4" creationId="{858F7936-C519-4797-6AD2-68DE9C83FAB4}"/>
          </ac:spMkLst>
        </pc:spChg>
      </pc:sldChg>
      <pc:sldChg chg="del">
        <pc:chgData name="Sam Basu" userId="619d6eba43e398ff" providerId="LiveId" clId="{9FCB16FE-49E3-C347-91AB-FF77E960CB91}" dt="2024-11-04T14:40:50.380" v="193" actId="2696"/>
        <pc:sldMkLst>
          <pc:docMk/>
          <pc:sldMk cId="552164072" sldId="2147480059"/>
        </pc:sldMkLst>
      </pc:sldChg>
      <pc:sldChg chg="del">
        <pc:chgData name="Sam Basu" userId="619d6eba43e398ff" providerId="LiveId" clId="{9FCB16FE-49E3-C347-91AB-FF77E960CB91}" dt="2024-11-04T14:40:50.414" v="194" actId="2696"/>
        <pc:sldMkLst>
          <pc:docMk/>
          <pc:sldMk cId="3179515477" sldId="2147480060"/>
        </pc:sldMkLst>
      </pc:sldChg>
      <pc:sldChg chg="del">
        <pc:chgData name="Sam Basu" userId="619d6eba43e398ff" providerId="LiveId" clId="{9FCB16FE-49E3-C347-91AB-FF77E960CB91}" dt="2024-11-04T14:39:50.059" v="158" actId="2696"/>
        <pc:sldMkLst>
          <pc:docMk/>
          <pc:sldMk cId="1015206653" sldId="2147480066"/>
        </pc:sldMkLst>
      </pc:sldChg>
      <pc:sldChg chg="del">
        <pc:chgData name="Sam Basu" userId="619d6eba43e398ff" providerId="LiveId" clId="{9FCB16FE-49E3-C347-91AB-FF77E960CB91}" dt="2024-11-04T14:40:27.240" v="185" actId="2696"/>
        <pc:sldMkLst>
          <pc:docMk/>
          <pc:sldMk cId="84299884" sldId="2147480076"/>
        </pc:sldMkLst>
      </pc:sldChg>
      <pc:sldChg chg="del">
        <pc:chgData name="Sam Basu" userId="619d6eba43e398ff" providerId="LiveId" clId="{9FCB16FE-49E3-C347-91AB-FF77E960CB91}" dt="2024-11-04T14:40:21.133" v="183" actId="2696"/>
        <pc:sldMkLst>
          <pc:docMk/>
          <pc:sldMk cId="1639696041" sldId="2147480079"/>
        </pc:sldMkLst>
      </pc:sldChg>
      <pc:sldChg chg="del">
        <pc:chgData name="Sam Basu" userId="619d6eba43e398ff" providerId="LiveId" clId="{9FCB16FE-49E3-C347-91AB-FF77E960CB91}" dt="2024-11-04T14:40:31.190" v="192" actId="2696"/>
        <pc:sldMkLst>
          <pc:docMk/>
          <pc:sldMk cId="2717775895" sldId="2147480080"/>
        </pc:sldMkLst>
      </pc:sldChg>
      <pc:sldChg chg="del">
        <pc:chgData name="Sam Basu" userId="619d6eba43e398ff" providerId="LiveId" clId="{9FCB16FE-49E3-C347-91AB-FF77E960CB91}" dt="2024-11-04T14:40:31.176" v="190" actId="2696"/>
        <pc:sldMkLst>
          <pc:docMk/>
          <pc:sldMk cId="3326846114" sldId="2147480097"/>
        </pc:sldMkLst>
      </pc:sldChg>
      <pc:sldChg chg="modTransition modAnim">
        <pc:chgData name="Sam Basu" userId="619d6eba43e398ff" providerId="LiveId" clId="{9FCB16FE-49E3-C347-91AB-FF77E960CB91}" dt="2024-11-04T14:45:55.474" v="266"/>
        <pc:sldMkLst>
          <pc:docMk/>
          <pc:sldMk cId="2298920997" sldId="2147480102"/>
        </pc:sldMkLst>
      </pc:sldChg>
      <pc:sldChg chg="del">
        <pc:chgData name="Sam Basu" userId="619d6eba43e398ff" providerId="LiveId" clId="{9FCB16FE-49E3-C347-91AB-FF77E960CB91}" dt="2024-11-04T14:39:50.055" v="157" actId="2696"/>
        <pc:sldMkLst>
          <pc:docMk/>
          <pc:sldMk cId="3798810435" sldId="2147480108"/>
        </pc:sldMkLst>
      </pc:sldChg>
      <pc:sldChg chg="del">
        <pc:chgData name="Sam Basu" userId="619d6eba43e398ff" providerId="LiveId" clId="{9FCB16FE-49E3-C347-91AB-FF77E960CB91}" dt="2024-11-04T14:39:50.045" v="155" actId="2696"/>
        <pc:sldMkLst>
          <pc:docMk/>
          <pc:sldMk cId="2089190940" sldId="2147480109"/>
        </pc:sldMkLst>
      </pc:sldChg>
      <pc:sldChg chg="del">
        <pc:chgData name="Sam Basu" userId="619d6eba43e398ff" providerId="LiveId" clId="{9FCB16FE-49E3-C347-91AB-FF77E960CB91}" dt="2024-11-04T14:39:50.049" v="156" actId="2696"/>
        <pc:sldMkLst>
          <pc:docMk/>
          <pc:sldMk cId="1671408608" sldId="2147480110"/>
        </pc:sldMkLst>
      </pc:sldChg>
      <pc:sldChg chg="modSp mod modTransition">
        <pc:chgData name="Sam Basu" userId="619d6eba43e398ff" providerId="LiveId" clId="{9FCB16FE-49E3-C347-91AB-FF77E960CB91}" dt="2024-11-04T14:45:00.932" v="264"/>
        <pc:sldMkLst>
          <pc:docMk/>
          <pc:sldMk cId="2571516797" sldId="2147480111"/>
        </pc:sldMkLst>
        <pc:spChg chg="mod">
          <ac:chgData name="Sam Basu" userId="619d6eba43e398ff" providerId="LiveId" clId="{9FCB16FE-49E3-C347-91AB-FF77E960CB91}" dt="2024-11-04T14:33:46.345" v="4" actId="20577"/>
          <ac:spMkLst>
            <pc:docMk/>
            <pc:sldMk cId="2571516797" sldId="2147480111"/>
            <ac:spMk id="39" creationId="{7EEC9249-8A66-2A6E-0C9E-92F33E1BAC91}"/>
          </ac:spMkLst>
        </pc:spChg>
      </pc:sldChg>
      <pc:sldChg chg="del">
        <pc:chgData name="Sam Basu" userId="619d6eba43e398ff" providerId="LiveId" clId="{9FCB16FE-49E3-C347-91AB-FF77E960CB91}" dt="2024-11-04T14:40:14.042" v="178" actId="2696"/>
        <pc:sldMkLst>
          <pc:docMk/>
          <pc:sldMk cId="1990429380" sldId="2147480112"/>
        </pc:sldMkLst>
      </pc:sldChg>
      <pc:sldChg chg="del">
        <pc:chgData name="Sam Basu" userId="619d6eba43e398ff" providerId="LiveId" clId="{9FCB16FE-49E3-C347-91AB-FF77E960CB91}" dt="2024-11-04T14:40:14.049" v="179" actId="2696"/>
        <pc:sldMkLst>
          <pc:docMk/>
          <pc:sldMk cId="3155763623" sldId="2147480113"/>
        </pc:sldMkLst>
      </pc:sldChg>
      <pc:sldChg chg="modTransition">
        <pc:chgData name="Sam Basu" userId="619d6eba43e398ff" providerId="LiveId" clId="{9FCB16FE-49E3-C347-91AB-FF77E960CB91}" dt="2024-11-04T14:45:00.932" v="264"/>
        <pc:sldMkLst>
          <pc:docMk/>
          <pc:sldMk cId="2526720097" sldId="2147482788"/>
        </pc:sldMkLst>
      </pc:sldChg>
      <pc:sldChg chg="del">
        <pc:chgData name="Sam Basu" userId="619d6eba43e398ff" providerId="LiveId" clId="{9FCB16FE-49E3-C347-91AB-FF77E960CB91}" dt="2024-11-04T14:39:55.305" v="161" actId="2696"/>
        <pc:sldMkLst>
          <pc:docMk/>
          <pc:sldMk cId="2095234607" sldId="2147482789"/>
        </pc:sldMkLst>
      </pc:sldChg>
      <pc:sldChg chg="modSp mod modTransition">
        <pc:chgData name="Sam Basu" userId="619d6eba43e398ff" providerId="LiveId" clId="{9FCB16FE-49E3-C347-91AB-FF77E960CB91}" dt="2024-11-04T14:45:00.932" v="264"/>
        <pc:sldMkLst>
          <pc:docMk/>
          <pc:sldMk cId="346933034" sldId="2147482790"/>
        </pc:sldMkLst>
        <pc:spChg chg="mod">
          <ac:chgData name="Sam Basu" userId="619d6eba43e398ff" providerId="LiveId" clId="{9FCB16FE-49E3-C347-91AB-FF77E960CB91}" dt="2024-11-04T14:34:32.359" v="20" actId="20577"/>
          <ac:spMkLst>
            <pc:docMk/>
            <pc:sldMk cId="346933034" sldId="2147482790"/>
            <ac:spMk id="37" creationId="{6055EC7C-65EA-B660-BA4B-7EC93009C7B4}"/>
          </ac:spMkLst>
        </pc:spChg>
        <pc:spChg chg="mod">
          <ac:chgData name="Sam Basu" userId="619d6eba43e398ff" providerId="LiveId" clId="{9FCB16FE-49E3-C347-91AB-FF77E960CB91}" dt="2024-11-04T14:34:19.891" v="9" actId="20577"/>
          <ac:spMkLst>
            <pc:docMk/>
            <pc:sldMk cId="346933034" sldId="2147482790"/>
            <ac:spMk id="38" creationId="{84A905E0-9841-C480-8DB2-A1614E97C938}"/>
          </ac:spMkLst>
        </pc:spChg>
      </pc:sldChg>
      <pc:sldChg chg="add del">
        <pc:chgData name="Sam Basu" userId="619d6eba43e398ff" providerId="LiveId" clId="{9FCB16FE-49E3-C347-91AB-FF77E960CB91}" dt="2024-11-04T14:35:44.705" v="22"/>
        <pc:sldMkLst>
          <pc:docMk/>
          <pc:sldMk cId="381713286" sldId="2147482791"/>
        </pc:sldMkLst>
      </pc:sldChg>
      <pc:sldChg chg="modSp add mod modTransition">
        <pc:chgData name="Sam Basu" userId="619d6eba43e398ff" providerId="LiveId" clId="{9FCB16FE-49E3-C347-91AB-FF77E960CB91}" dt="2024-11-04T14:47:29.375" v="268" actId="20577"/>
        <pc:sldMkLst>
          <pc:docMk/>
          <pc:sldMk cId="2563929118" sldId="2147482791"/>
        </pc:sldMkLst>
        <pc:spChg chg="mod">
          <ac:chgData name="Sam Basu" userId="619d6eba43e398ff" providerId="LiveId" clId="{9FCB16FE-49E3-C347-91AB-FF77E960CB91}" dt="2024-11-04T14:36:09.873" v="42" actId="255"/>
          <ac:spMkLst>
            <pc:docMk/>
            <pc:sldMk cId="2563929118" sldId="2147482791"/>
            <ac:spMk id="10" creationId="{B32A3966-557F-48D5-01FD-96B507B6277D}"/>
          </ac:spMkLst>
        </pc:spChg>
        <pc:spChg chg="mod">
          <ac:chgData name="Sam Basu" userId="619d6eba43e398ff" providerId="LiveId" clId="{9FCB16FE-49E3-C347-91AB-FF77E960CB91}" dt="2024-11-04T14:36:35.495" v="60" actId="20577"/>
          <ac:spMkLst>
            <pc:docMk/>
            <pc:sldMk cId="2563929118" sldId="2147482791"/>
            <ac:spMk id="35" creationId="{A4B66AB8-CCAA-FA3C-8B6A-429C2375634E}"/>
          </ac:spMkLst>
        </pc:spChg>
        <pc:spChg chg="mod">
          <ac:chgData name="Sam Basu" userId="619d6eba43e398ff" providerId="LiveId" clId="{9FCB16FE-49E3-C347-91AB-FF77E960CB91}" dt="2024-11-04T14:37:06.423" v="76" actId="20577"/>
          <ac:spMkLst>
            <pc:docMk/>
            <pc:sldMk cId="2563929118" sldId="2147482791"/>
            <ac:spMk id="36" creationId="{DF216760-0628-D3C8-60CB-FD2D1F850084}"/>
          </ac:spMkLst>
        </pc:spChg>
        <pc:spChg chg="mod">
          <ac:chgData name="Sam Basu" userId="619d6eba43e398ff" providerId="LiveId" clId="{9FCB16FE-49E3-C347-91AB-FF77E960CB91}" dt="2024-11-04T14:37:29.441" v="104" actId="20577"/>
          <ac:spMkLst>
            <pc:docMk/>
            <pc:sldMk cId="2563929118" sldId="2147482791"/>
            <ac:spMk id="37" creationId="{EAB2ADCF-8E40-4E3B-012D-1ACE51FE5647}"/>
          </ac:spMkLst>
        </pc:spChg>
        <pc:spChg chg="mod">
          <ac:chgData name="Sam Basu" userId="619d6eba43e398ff" providerId="LiveId" clId="{9FCB16FE-49E3-C347-91AB-FF77E960CB91}" dt="2024-11-04T14:47:29.375" v="268" actId="20577"/>
          <ac:spMkLst>
            <pc:docMk/>
            <pc:sldMk cId="2563929118" sldId="2147482791"/>
            <ac:spMk id="38" creationId="{06A9AA38-0A82-812E-94BC-FD5B9909454F}"/>
          </ac:spMkLst>
        </pc:spChg>
        <pc:spChg chg="mod">
          <ac:chgData name="Sam Basu" userId="619d6eba43e398ff" providerId="LiveId" clId="{9FCB16FE-49E3-C347-91AB-FF77E960CB91}" dt="2024-11-04T14:38:02.899" v="133" actId="20577"/>
          <ac:spMkLst>
            <pc:docMk/>
            <pc:sldMk cId="2563929118" sldId="2147482791"/>
            <ac:spMk id="39" creationId="{6AE44A59-4CDE-9EE5-3395-8AA88719CBC3}"/>
          </ac:spMkLst>
        </pc:spChg>
        <pc:spChg chg="mod">
          <ac:chgData name="Sam Basu" userId="619d6eba43e398ff" providerId="LiveId" clId="{9FCB16FE-49E3-C347-91AB-FF77E960CB91}" dt="2024-11-04T14:38:36.921" v="151" actId="5793"/>
          <ac:spMkLst>
            <pc:docMk/>
            <pc:sldMk cId="2563929118" sldId="2147482791"/>
            <ac:spMk id="40" creationId="{179F73DB-9375-7237-A559-B37650959C3A}"/>
          </ac:spMkLst>
        </pc:spChg>
      </pc:sldChg>
      <pc:sldMasterChg chg="modTransition modSldLayout">
        <pc:chgData name="Sam Basu" userId="619d6eba43e398ff" providerId="LiveId" clId="{9FCB16FE-49E3-C347-91AB-FF77E960CB91}" dt="2024-11-04T14:45:00.932" v="264"/>
        <pc:sldMasterMkLst>
          <pc:docMk/>
          <pc:sldMasterMk cId="3418689686" sldId="2147485447"/>
        </pc:sldMasterMkLst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330333449" sldId="2147485463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740735056" sldId="2147485504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002029427" sldId="214748550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49474757" sldId="214748552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936049599" sldId="2147485534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822222999" sldId="214748553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28451561" sldId="2147485539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329450722" sldId="214748554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849767687" sldId="2147485564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224394280" sldId="214748556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154904095" sldId="214748556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682273800" sldId="2147485572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979522590" sldId="214748557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690515689" sldId="214748557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850111933" sldId="2147485582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894335885" sldId="214748558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923180559" sldId="214748559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846734869" sldId="2147485594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463627341" sldId="214748559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591380623" sldId="214748559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15434544" sldId="214748560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852494586" sldId="214748563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4185724207" sldId="214748564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06788369" sldId="214748564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696594879" sldId="2147485655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4064076503" sldId="214748565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116209864" sldId="2147485682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683197198" sldId="214748568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933072668" sldId="2147485689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243716610" sldId="214748569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423065648" sldId="2147485702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66678919" sldId="214748570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415194883" sldId="214748570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662935384" sldId="214748570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575441125" sldId="2147485709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825499534" sldId="214748571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817287509" sldId="2147485722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151596152" sldId="2147485725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868345304" sldId="214748572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991634521" sldId="2147485729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574552308" sldId="214748573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2657508477" sldId="2147485735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916999951" sldId="2147485736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4025639141" sldId="2147485737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120943013" sldId="214748573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749952639" sldId="2147485739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677821928" sldId="2147485740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896592684" sldId="2147485848"/>
          </pc:sldLayoutMkLst>
        </pc:sldLayoutChg>
        <pc:sldLayoutChg chg="modTransition">
          <pc:chgData name="Sam Basu" userId="619d6eba43e398ff" providerId="LiveId" clId="{9FCB16FE-49E3-C347-91AB-FF77E960CB91}" dt="2024-11-04T14:45:00.932" v="264"/>
          <pc:sldLayoutMkLst>
            <pc:docMk/>
            <pc:sldMasterMk cId="3418689686" sldId="2147485447"/>
            <pc:sldLayoutMk cId="3263197117" sldId="214748585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11/4/24 3:21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11/4/24 3:21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11/4/24 3:21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11/4/24 3:21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 spd="slow">
    <p:push dir="u"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b="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Smart UI</a:t>
            </a:r>
            <a:br>
              <a:rPr lang="en-US" b="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b="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Powered by AI</a:t>
            </a:r>
            <a:endParaRPr lang="en-US" sz="66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670105"/>
            <a:ext cx="5430837" cy="609398"/>
          </a:xfrm>
        </p:spPr>
        <p:txBody>
          <a:bodyPr/>
          <a:lstStyle/>
          <a:p>
            <a:r>
              <a:rPr lang="en-US" b="0" dirty="0">
                <a:latin typeface="Open Sans"/>
                <a:ea typeface="Open Sans"/>
                <a:cs typeface="Open Sans"/>
              </a:rPr>
              <a:t>Sam Basu | @</a:t>
            </a:r>
            <a:r>
              <a:rPr lang="en-US" b="0" dirty="0" err="1">
                <a:latin typeface="Open Sans"/>
                <a:ea typeface="Open Sans"/>
                <a:cs typeface="Open Sans"/>
              </a:rPr>
              <a:t>samidip</a:t>
            </a:r>
            <a:endParaRPr lang="en-US" b="0" dirty="0">
              <a:latin typeface="Open Sans"/>
              <a:ea typeface="Open Sans"/>
              <a:cs typeface="Open Sans"/>
            </a:endParaRPr>
          </a:p>
          <a:p>
            <a:r>
              <a:rPr lang="en-US" b="0" dirty="0">
                <a:latin typeface="Open Sans"/>
                <a:ea typeface="Open Sans"/>
                <a:cs typeface="Open Sans"/>
              </a:rPr>
              <a:t>Dev 🥑 Manager | Progress Software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b="0" dirty="0"/>
              <a:t>AI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b="0" dirty="0"/>
              <a:t>Intelligent </a:t>
            </a:r>
          </a:p>
          <a:p>
            <a:r>
              <a:rPr lang="en-US" b="0" dirty="0"/>
              <a:t>Workflows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b="0" dirty="0"/>
              <a:t>Smart UI </a:t>
            </a:r>
          </a:p>
          <a:p>
            <a:r>
              <a:rPr lang="en-US" b="0" dirty="0"/>
              <a:t>for Better 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b="0" dirty="0"/>
              <a:t>Developer Productivity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0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0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84408" y="1818147"/>
            <a:ext cx="2642534" cy="553998"/>
          </a:xfrm>
        </p:spPr>
        <p:txBody>
          <a:bodyPr/>
          <a:lstStyle/>
          <a:p>
            <a:r>
              <a:rPr lang="en-US" b="0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30042" y="1818147"/>
            <a:ext cx="2640879" cy="553998"/>
          </a:xfrm>
        </p:spPr>
        <p:txBody>
          <a:bodyPr/>
          <a:lstStyle/>
          <a:p>
            <a:r>
              <a:rPr lang="en-US" b="0" dirty="0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376" y="2608672"/>
            <a:ext cx="2628396" cy="492443"/>
          </a:xfrm>
        </p:spPr>
        <p:txBody>
          <a:bodyPr/>
          <a:lstStyle/>
          <a:p>
            <a:r>
              <a:rPr lang="en-US" sz="1600" dirty="0"/>
              <a:t>Generative AI is brand new &amp; has to use public cloud.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7376" y="1818147"/>
            <a:ext cx="2642534" cy="553998"/>
          </a:xfrm>
        </p:spPr>
        <p:txBody>
          <a:bodyPr/>
          <a:lstStyle/>
          <a:p>
            <a:r>
              <a:rPr lang="en-US" b="0" dirty="0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84408" y="2608672"/>
            <a:ext cx="2642533" cy="492443"/>
          </a:xfrm>
        </p:spPr>
        <p:txBody>
          <a:bodyPr/>
          <a:lstStyle/>
          <a:p>
            <a:r>
              <a:rPr lang="en-US" sz="1600" dirty="0"/>
              <a:t>AI Model responses are always predictable.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30042" y="2608672"/>
            <a:ext cx="2654983" cy="492443"/>
          </a:xfrm>
        </p:spPr>
        <p:txBody>
          <a:bodyPr/>
          <a:lstStyle/>
          <a:p>
            <a:r>
              <a:rPr lang="en-US" sz="1600" dirty="0"/>
              <a:t>Modern AI can perform specific actions.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84408" y="4092631"/>
            <a:ext cx="2642533" cy="553998"/>
          </a:xfrm>
        </p:spPr>
        <p:txBody>
          <a:bodyPr/>
          <a:lstStyle/>
          <a:p>
            <a:r>
              <a:rPr lang="en-US" b="0" dirty="0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0042" y="4092631"/>
            <a:ext cx="2640878" cy="553998"/>
          </a:xfrm>
        </p:spPr>
        <p:txBody>
          <a:bodyPr/>
          <a:lstStyle/>
          <a:p>
            <a:r>
              <a:rPr lang="en-US" b="0" dirty="0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7376" y="4898146"/>
            <a:ext cx="2628396" cy="738664"/>
          </a:xfrm>
        </p:spPr>
        <p:txBody>
          <a:bodyPr/>
          <a:lstStyle/>
          <a:p>
            <a:r>
              <a:rPr lang="en-US" sz="1600" dirty="0"/>
              <a:t>Large Language Models can remember conversational context.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7376" y="4092631"/>
            <a:ext cx="2642533" cy="553998"/>
          </a:xfrm>
        </p:spPr>
        <p:txBody>
          <a:bodyPr/>
          <a:lstStyle/>
          <a:p>
            <a:r>
              <a:rPr lang="en-US" b="0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84408" y="4898146"/>
            <a:ext cx="2642533" cy="492443"/>
          </a:xfrm>
        </p:spPr>
        <p:txBody>
          <a:bodyPr/>
          <a:lstStyle/>
          <a:p>
            <a:r>
              <a:rPr lang="en-US" sz="1600" dirty="0"/>
              <a:t>Generative AI learns over time &amp; does so rapidly.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0042" y="4898146"/>
            <a:ext cx="2654983" cy="492443"/>
          </a:xfrm>
        </p:spPr>
        <p:txBody>
          <a:bodyPr/>
          <a:lstStyle/>
          <a:p>
            <a:r>
              <a:rPr lang="en-US" sz="1600" dirty="0"/>
              <a:t>AI hallucinations just need to be accepted.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b="0" dirty="0">
                <a:latin typeface="Open Sans"/>
                <a:ea typeface="Open Sans"/>
                <a:cs typeface="Open Sans"/>
              </a:rPr>
              <a:t>Debunking AI Myths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 b="0" dirty="0">
                <a:solidFill>
                  <a:schemeClr val="accent2"/>
                </a:solidFill>
              </a:rPr>
              <a:t>Agenda</a:t>
            </a:r>
            <a:endParaRPr lang="en-US" sz="3600" b="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dirty="0"/>
              <a:t>Understand AI constraints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AI Prompt across platforms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dirty="0"/>
              <a:t>Semantic Search for Blazor/.NET MAUI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dirty="0"/>
              <a:t>PDF Document Processing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dirty="0" err="1"/>
              <a:t>RichText</a:t>
            </a:r>
            <a:r>
              <a:rPr lang="en-US" dirty="0"/>
              <a:t>/Word Entry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dirty="0"/>
              <a:t>Spreadsheet Processing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8492D-5E97-DD4B-C0EB-7E0D0BB8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062CA3-701C-5D87-9A55-F66B298D5F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1231106"/>
          </a:xfrm>
        </p:spPr>
        <p:txBody>
          <a:bodyPr/>
          <a:lstStyle/>
          <a:p>
            <a:pPr algn="ctr"/>
            <a:r>
              <a:rPr lang="en-US" sz="4000" b="0" dirty="0">
                <a:solidFill>
                  <a:schemeClr val="accent2"/>
                </a:solidFill>
              </a:rPr>
              <a:t>Exploring Potentials</a:t>
            </a:r>
            <a:endParaRPr lang="en-US" sz="3600" b="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0BBFDB4-3707-FB23-240F-8782916465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884989"/>
            <a:ext cx="5173276" cy="276999"/>
          </a:xfrm>
        </p:spPr>
        <p:txBody>
          <a:bodyPr/>
          <a:lstStyle/>
          <a:p>
            <a:r>
              <a:rPr lang="en-US" dirty="0"/>
              <a:t>Investment Assistance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8A90A42-4F8B-D9FB-4E5E-DFADD6BE6DC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651389"/>
            <a:ext cx="5173276" cy="276999"/>
          </a:xfrm>
        </p:spPr>
        <p:txBody>
          <a:bodyPr/>
          <a:lstStyle/>
          <a:p>
            <a:r>
              <a:rPr lang="en-US" dirty="0"/>
              <a:t>Dynamic Web Styling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055EC7C-65EA-B660-BA4B-7EC93009C7B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3417789"/>
            <a:ext cx="5173276" cy="276999"/>
          </a:xfrm>
        </p:spPr>
        <p:txBody>
          <a:bodyPr/>
          <a:lstStyle/>
          <a:p>
            <a:r>
              <a:rPr lang="en-US" dirty="0"/>
              <a:t>Coding Assistance for Blazor REPL in Browser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4A905E0-9841-C480-8DB2-A1614E97C93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4184189"/>
            <a:ext cx="5173276" cy="276999"/>
          </a:xfrm>
        </p:spPr>
        <p:txBody>
          <a:bodyPr/>
          <a:lstStyle/>
          <a:p>
            <a:r>
              <a:rPr lang="en-US" dirty="0"/>
              <a:t>VS Code Chat Agent with RAG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B7FFA41-33BA-11E1-13E2-169AB56478C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950589"/>
            <a:ext cx="5173276" cy="276999"/>
          </a:xfrm>
        </p:spPr>
        <p:txBody>
          <a:bodyPr/>
          <a:lstStyle/>
          <a:p>
            <a:r>
              <a:rPr lang="en-US" dirty="0"/>
              <a:t>GitHub Copilot Extensibility</a:t>
            </a:r>
          </a:p>
        </p:txBody>
      </p:sp>
    </p:spTree>
    <p:extLst>
      <p:ext uri="{BB962C8B-B14F-4D97-AF65-F5344CB8AC3E}">
        <p14:creationId xmlns:p14="http://schemas.microsoft.com/office/powerpoint/2010/main" val="3469330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001" y="3121223"/>
            <a:ext cx="7305914" cy="615553"/>
          </a:xfrm>
        </p:spPr>
        <p:txBody>
          <a:bodyPr/>
          <a:lstStyle/>
          <a:p>
            <a:pPr algn="l"/>
            <a:r>
              <a:rPr lang="en-US" b="0" dirty="0"/>
              <a:t>Seeing is Believing …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B94A-DB3A-D6B9-8867-788CB65D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A3966-557F-48D5-01FD-96B507B627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949630" cy="492443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accent2"/>
                </a:solidFill>
              </a:rPr>
              <a:t>Acknowledgements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4B66AB8-CCAA-FA3C-8B6A-429C2375634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dirty="0"/>
              <a:t>Kristian </a:t>
            </a:r>
            <a:r>
              <a:rPr lang="en-US" dirty="0" err="1"/>
              <a:t>Mariyanov</a:t>
            </a:r>
            <a:endParaRPr lang="en-US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F216760-0628-D3C8-60CB-FD2D1F85008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Petar </a:t>
            </a:r>
            <a:r>
              <a:rPr lang="en-US" dirty="0" err="1"/>
              <a:t>Marchev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AB2ADCF-8E40-4E3B-012D-1ACE51FE564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dirty="0"/>
              <a:t>Kiril </a:t>
            </a:r>
            <a:r>
              <a:rPr lang="en-US" dirty="0" err="1"/>
              <a:t>Peyanski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6A9AA38-0A82-812E-94BC-FD5B9909454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dirty="0"/>
              <a:t>Lyubomir </a:t>
            </a:r>
            <a:r>
              <a:rPr lang="en-US" dirty="0" err="1"/>
              <a:t>Atanasov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AE44A59-4CDE-9EE5-3395-8AA88719CBC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dirty="0"/>
              <a:t>Yoan </a:t>
            </a:r>
            <a:r>
              <a:rPr lang="en-US" dirty="0" err="1"/>
              <a:t>Krumov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F73DB-9375-7237-A559-B37650959C3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dirty="0"/>
              <a:t>And many more 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39291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7531"/>
            <a:ext cx="9144000" cy="615553"/>
          </a:xfrm>
        </p:spPr>
        <p:txBody>
          <a:bodyPr/>
          <a:lstStyle/>
          <a:p>
            <a:r>
              <a:rPr lang="en-US" sz="4000" b="0" dirty="0"/>
              <a:t>Thank you</a:t>
            </a:r>
          </a:p>
        </p:txBody>
      </p:sp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858F7936-C519-4797-6AD2-68DE9C83FAB4}"/>
              </a:ext>
            </a:extLst>
          </p:cNvPr>
          <p:cNvSpPr txBox="1">
            <a:spLocks/>
          </p:cNvSpPr>
          <p:nvPr/>
        </p:nvSpPr>
        <p:spPr>
          <a:xfrm>
            <a:off x="2233780" y="3053147"/>
            <a:ext cx="7724439" cy="751705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/>
              <a:t>Here’s to Responsible AI that boosts Productivity 🚀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243</Words>
  <Application>Microsoft Macintosh PowerPoint</Application>
  <PresentationFormat>Widescreen</PresentationFormat>
  <Paragraphs>59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Segoe UI</vt:lpstr>
      <vt:lpstr>Wingdings</vt:lpstr>
      <vt:lpstr>Open Sans</vt:lpstr>
      <vt:lpstr>Arial</vt:lpstr>
      <vt:lpstr>Open Sans SemiBold</vt:lpstr>
      <vt:lpstr>Calibri</vt:lpstr>
      <vt:lpstr>Segoe Sans Text</vt:lpstr>
      <vt:lpstr>Azure 2023 Template</vt:lpstr>
      <vt:lpstr>Smart UI Powered by AI</vt:lpstr>
      <vt:lpstr>AI Benefits</vt:lpstr>
      <vt:lpstr>Debunking AI Myths </vt:lpstr>
      <vt:lpstr>PowerPoint Presentation</vt:lpstr>
      <vt:lpstr>PowerPoint Presentation</vt:lpstr>
      <vt:lpstr>Seeing is Believing …</vt:lpstr>
      <vt:lpstr>PowerPoint Presentation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2024-11-04T21:26:14Z</dcterms:modified>
  <cp:category/>
</cp:coreProperties>
</file>